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>
    <p:extLst/>
  </p:cmAuthor>
  <p:cmAuthor id="2" name="450463362@qq.com" initials="4 [2]" lastIdx="0" clrIdx="1">
    <p:extLst/>
  </p:cmAuthor>
  <p:cmAuthor id="3" name="450463362@qq.com" initials="4 [3]" lastIdx="0" clrIdx="2">
    <p:extLst/>
  </p:cmAuthor>
  <p:cmAuthor id="4" name="450463362@qq.com" initials="4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2"/>
    <p:restoredTop sz="86421"/>
  </p:normalViewPr>
  <p:slideViewPr>
    <p:cSldViewPr snapToGrid="0" snapToObjects="1">
      <p:cViewPr>
        <p:scale>
          <a:sx n="90" d="100"/>
          <a:sy n="90" d="100"/>
        </p:scale>
        <p:origin x="14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55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1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19/6/20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180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73" r:id="rId1"/>
    <p:sldLayoutId id="2147485474" r:id="rId2"/>
    <p:sldLayoutId id="2147485475" r:id="rId3"/>
    <p:sldLayoutId id="2147485476" r:id="rId4"/>
    <p:sldLayoutId id="2147485477" r:id="rId5"/>
    <p:sldLayoutId id="2147485478" r:id="rId6"/>
    <p:sldLayoutId id="2147485479" r:id="rId7"/>
    <p:sldLayoutId id="2147485480" r:id="rId8"/>
    <p:sldLayoutId id="2147485481" r:id="rId9"/>
    <p:sldLayoutId id="2147485482" r:id="rId10"/>
    <p:sldLayoutId id="2147485483" r:id="rId11"/>
    <p:sldLayoutId id="2147485484" r:id="rId12"/>
    <p:sldLayoutId id="2147485485" r:id="rId13"/>
    <p:sldLayoutId id="2147485486" r:id="rId14"/>
    <p:sldLayoutId id="2147485487" r:id="rId15"/>
    <p:sldLayoutId id="2147485488" r:id="rId16"/>
    <p:sldLayoutId id="21474854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44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1800" dirty="0" smtClean="0"/>
              <a:t>命名空间处理器，主要自定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标签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该接口也是非常，常用作对注入实例一层或多层代理，如果有多个接口实现该接口，那么</a:t>
            </a:r>
            <a:r>
              <a:rPr lang="en-US" altLang="zh-CN" sz="2400" dirty="0"/>
              <a:t>spring</a:t>
            </a:r>
            <a:r>
              <a:rPr lang="zh-CN" altLang="en-US" sz="2400" dirty="0"/>
              <a:t>容器在创建某个</a:t>
            </a:r>
            <a:r>
              <a:rPr lang="en-US" altLang="zh-CN" sz="2400" dirty="0"/>
              <a:t>bean</a:t>
            </a:r>
            <a:r>
              <a:rPr lang="zh-CN" altLang="en-US" sz="2400" dirty="0"/>
              <a:t> 的前或后都会遍历这个实现；某个</a:t>
            </a:r>
            <a:r>
              <a:rPr lang="en-US" altLang="zh-CN" sz="2400" dirty="0" err="1"/>
              <a:t>BeanPostProcessor</a:t>
            </a:r>
            <a:r>
              <a:rPr lang="zh-CN" altLang="en-US" sz="2400" dirty="0"/>
              <a:t>就像流水线上某个处理节点，当前节点处理传送给下一个节点处理，直到最后的处理节点</a:t>
            </a:r>
            <a:r>
              <a:rPr lang="en-US" altLang="zh-CN" sz="2400" dirty="0"/>
              <a:t>:</a:t>
            </a:r>
            <a:r>
              <a:rPr lang="zh-CN" altLang="en-US" sz="2400" dirty="0"/>
              <a:t>如</a:t>
            </a:r>
            <a:r>
              <a:rPr lang="en-US" altLang="zh-CN" sz="2400" dirty="0" err="1"/>
              <a:t>aop,spring-transation</a:t>
            </a:r>
            <a:r>
              <a:rPr lang="zh-CN" altLang="en-US" sz="2400" dirty="0"/>
              <a:t>的实现就是基于该接口实现</a:t>
            </a:r>
            <a:r>
              <a:rPr lang="zh-CN" altLang="en-US" sz="2400" dirty="0" smtClean="0"/>
              <a:t>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 smtClean="0"/>
              <a:t>任何类实现该接口的</a:t>
            </a:r>
            <a:r>
              <a:rPr lang="en-US" altLang="zh-CN" sz="1800" dirty="0" err="1" smtClean="0"/>
              <a:t>getObject</a:t>
            </a:r>
            <a:r>
              <a:rPr lang="zh-CN" altLang="en-US" sz="1800" dirty="0" smtClean="0"/>
              <a:t>方法可以返回任何指定类型的</a:t>
            </a:r>
            <a:r>
              <a:rPr lang="en-US" altLang="zh-CN" sz="1800" dirty="0" smtClean="0"/>
              <a:t>java</a:t>
            </a:r>
            <a:r>
              <a:rPr lang="zh-CN" altLang="en-US" sz="1800" dirty="0" smtClean="0"/>
              <a:t>对象，并注入的</a:t>
            </a:r>
            <a:r>
              <a:rPr lang="en-US" altLang="zh-CN" sz="1800" dirty="0" smtClean="0"/>
              <a:t>spring</a:t>
            </a:r>
            <a:r>
              <a:rPr lang="zh-CN" altLang="en-US" sz="1800" dirty="0" smtClean="0"/>
              <a:t>容器里；如</a:t>
            </a:r>
            <a:r>
              <a:rPr lang="en-US" altLang="zh-CN" sz="1800" dirty="0" err="1" smtClean="0"/>
              <a:t>mybatis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dao</a:t>
            </a:r>
            <a:r>
              <a:rPr lang="zh-CN" altLang="en-US" sz="1800" dirty="0" smtClean="0"/>
              <a:t>接口，</a:t>
            </a:r>
            <a:r>
              <a:rPr lang="en-US" altLang="zh-CN" sz="1800" dirty="0" err="1" smtClean="0"/>
              <a:t>dubbo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provider</a:t>
            </a:r>
            <a:r>
              <a:rPr lang="zh-CN" altLang="en-US" sz="1800" dirty="0" smtClean="0"/>
              <a:t>接口的注入都是利用该接口去实现的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作用于</a:t>
            </a:r>
            <a:r>
              <a:rPr kumimoji="1" lang="en-US" altLang="zh-CN" sz="1800" dirty="0" smtClean="0"/>
              <a:t>bean</a:t>
            </a:r>
            <a:r>
              <a:rPr kumimoji="1" lang="zh-CN" altLang="en-US" sz="1800" dirty="0" smtClean="0"/>
              <a:t>实例化完成后做一些初始化动作</a:t>
            </a:r>
            <a:endParaRPr kumimoji="1"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强大的弹性生态都得益于下面这些接口的设计，如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34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054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扩展实战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2762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867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200329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 </a:t>
            </a:r>
            <a:r>
              <a:rPr kumimoji="1" lang="en-US" altLang="zh-CN" dirty="0" smtClean="0"/>
              <a:t>a.</a:t>
            </a:r>
            <a:r>
              <a:rPr kumimoji="1" lang="zh-CN" altLang="en-US" dirty="0" smtClean="0"/>
              <a:t>数据源分类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主库、从库标识</a:t>
            </a:r>
            <a:r>
              <a:rPr kumimoji="1" lang="en-US" altLang="zh-CN" dirty="0" smtClean="0"/>
              <a:t>,; </a:t>
            </a:r>
            <a:r>
              <a:rPr kumimoji="1" lang="zh-CN" altLang="en-US" dirty="0" smtClean="0"/>
              <a:t>某个数据源的标识，如</a:t>
            </a:r>
            <a:r>
              <a:rPr kumimoji="1" lang="zh-CN" altLang="en-US" dirty="0" smtClean="0"/>
              <a:t>给每个数据源加一个唯一的</a:t>
            </a:r>
            <a:r>
              <a:rPr kumimoji="1" lang="en-US" altLang="zh-CN" dirty="0" smtClean="0"/>
              <a:t>ID;</a:t>
            </a:r>
            <a:r>
              <a:rPr kumimoji="1" lang="zh-CN" altLang="en-US" dirty="0" smtClean="0"/>
              <a:t>默认数据源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数据源路由</a:t>
            </a:r>
            <a:r>
              <a:rPr kumimoji="1" lang="en-US" altLang="zh-CN" dirty="0" smtClean="0"/>
              <a:t>: </a:t>
            </a:r>
            <a:r>
              <a:rPr kumimoji="1" lang="zh-CN" altLang="en-US" dirty="0" smtClean="0"/>
              <a:t>据是否指定数据源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、操作类型，制定路由策略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数据源路由起始位置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服务层，或</a:t>
            </a:r>
            <a:r>
              <a:rPr kumimoji="1" lang="en-US" altLang="zh-CN" dirty="0" err="1" smtClean="0"/>
              <a:t>dao</a:t>
            </a:r>
            <a:r>
              <a:rPr kumimoji="1" lang="zh-CN" altLang="en-US" smtClean="0"/>
              <a:t>层都</a:t>
            </a:r>
            <a:r>
              <a:rPr kumimoji="1" lang="zh-CN" altLang="en-US" dirty="0" smtClean="0"/>
              <a:t>可以控制数据源路由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设计分析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760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557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en-US" altLang="zh-CN" dirty="0" err="1"/>
              <a:t>aop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4500" y="850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这里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04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FactoryBean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78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12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3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04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2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07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925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17718</TotalTime>
  <Words>1109</Words>
  <Application>Microsoft Macintosh PowerPoint</Application>
  <PresentationFormat>宽屏</PresentationFormat>
  <Paragraphs>131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Century Gothic</vt:lpstr>
      <vt:lpstr>DengXian</vt:lpstr>
      <vt:lpstr>宋体</vt:lpstr>
      <vt:lpstr>Arial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扩展实战-rocketmq-声明式发布订阅 </vt:lpstr>
      <vt:lpstr> 自定义标签  </vt:lpstr>
      <vt:lpstr>Mybatis 多数据源设计  </vt:lpstr>
      <vt:lpstr> aop </vt:lpstr>
      <vt:lpstr>FactoryBean应用</vt:lpstr>
      <vt:lpstr>InitializingBean应用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104</cp:revision>
  <dcterms:created xsi:type="dcterms:W3CDTF">2019-06-06T16:17:02Z</dcterms:created>
  <dcterms:modified xsi:type="dcterms:W3CDTF">2019-06-19T23:42:13Z</dcterms:modified>
</cp:coreProperties>
</file>